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73" r:id="rId3"/>
    <p:sldId id="257" r:id="rId4"/>
    <p:sldId id="260" r:id="rId5"/>
    <p:sldId id="271" r:id="rId6"/>
    <p:sldId id="266" r:id="rId7"/>
    <p:sldId id="272" r:id="rId8"/>
    <p:sldId id="269" r:id="rId9"/>
    <p:sldId id="274" r:id="rId10"/>
    <p:sldId id="265" r:id="rId11"/>
  </p:sldIdLst>
  <p:sldSz cx="9906000" cy="6858000" type="A4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8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678" y="-96"/>
      </p:cViewPr>
      <p:guideLst>
        <p:guide orient="horz" pos="2160"/>
        <p:guide pos="31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F9910-39DB-4487-BAC9-25E77394C909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954B0-64C0-40D2-A0B6-896E3F5033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F8AF1-9029-4694-8307-9FA4E2B6070E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337C2-CAD8-4D77-8C4B-49807ED246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2169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C3F26-AB15-4575-A4B8-86CFEA20E940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3FA31-324F-405E-AAC9-259380285F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2787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2420-CFA1-4853-A116-4C67398BBAED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4A067-9C78-43E0-BCE5-AD687DE4DE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6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F65D4-9EAF-472B-96A2-9C8385204B9C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B6611-B389-456A-A04F-83B91DA4A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2244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1835-94E1-4772-B105-6FE6E27042B4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3AA63-EE01-4529-BE96-1D753BEE2C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5983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16DE-9F05-44DC-BBE2-2F4A2B5059E9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606DF-AFDA-4272-8ABF-4A6F00E885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4957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CD54-53D6-44D8-8B94-765ACCB7B509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CC55C-39A8-4940-B027-8E89E7F927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18187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E0D3-0419-4A47-AE68-5EE0EA161F5C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17F74-E4F3-4117-8A6D-717F79AABE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6366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D0ED1-5D0D-4042-B1AF-BAC7FE569DF7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38ADE-9C55-4231-BA84-8AFC6A8A98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618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4C9B-0C21-49E8-B431-0554D9E37D00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D456C-64A4-48E1-A944-9683AEACE7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1071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ECE8-8E78-40F9-9432-2A2D85A977EF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597EE-C36F-4D83-AC3C-8109EA7DE7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4815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70000"/>
            <a:lum/>
          </a:blip>
          <a:srcRect/>
          <a:stretch>
            <a:fillRect t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D7BBEF-DBCE-4CCA-A19B-F87114DCECC2}" type="datetimeFigureOut">
              <a:rPr lang="ru-RU"/>
              <a:pPr>
                <a:defRPr/>
              </a:pPr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F1EB94E-D9BC-4CD0-9697-8CE0F7F1CA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e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07771" y="114300"/>
            <a:ext cx="5500915" cy="1776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kern="50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Конкурс лучших 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муниципальных </a:t>
            </a: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практик и 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инициатив </a:t>
            </a: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социально-экономического развития</a:t>
            </a: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в 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муниципальных образованиях </a:t>
            </a:r>
            <a:r>
              <a:rPr lang="ru-RU" sz="1600" b="1" i="1" kern="5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на 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территориях присутствия </a:t>
            </a:r>
            <a:r>
              <a:rPr lang="ru-RU" sz="1600" b="1" i="1" kern="50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Госкорпорации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«</a:t>
            </a:r>
            <a:r>
              <a:rPr lang="ru-RU" sz="1600" b="1" i="1" kern="50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Росатом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»                                                                                             в 2021 году </a:t>
            </a:r>
          </a:p>
        </p:txBody>
      </p:sp>
      <p:pic>
        <p:nvPicPr>
          <p:cNvPr id="2052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154014" y="114300"/>
            <a:ext cx="16827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3571" y="2390776"/>
            <a:ext cx="8998857" cy="2640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«Культура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безопасности жизнедеятельности: формирование основ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самосохранительного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поведения детей и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молодежи»</a:t>
            </a: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0963" y="211911"/>
            <a:ext cx="2475037" cy="15246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81150" y="280371"/>
            <a:ext cx="50863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 практики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Качинская Ирина Станиславовна, заведующий Центром социально значимой информации МБУК «ЦГБ» (с 2016 года), разработчик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«Культура безопасности жизнедеятельности», уполномоченный по вопросам ГО и ЧС МБУК «ЦГБ». В библиотеке работает с 1986 года после окончания Челябинского государственного института культуры. Стаж работы в атомной отрасли – 34 года. Организатор библиотечных мероприятий по вопросам безопасности жизнедеятельности с различными категориями пользователей.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411" y="3205779"/>
            <a:ext cx="61268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Награды: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-Почетная грамота Муниципального учреждения «Управление культуры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Премия главы города II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степени;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 «Ветеран атомной энергетики и промышленности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-Почетная грамота главы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-Почетная грамота Министерства культуры Челябинской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области;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Почетная грамота Трехгорной городской организации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профсоюза;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-Благодарственное письмо Генерального директора Государственной корпорации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Росатом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 ФГУП «Приборостроительный завод» в области культуры и искусства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номинации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«Деятельность в области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культуры».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30" r="29985" b="54167"/>
          <a:stretch/>
        </p:blipFill>
        <p:spPr>
          <a:xfrm>
            <a:off x="6735866" y="117350"/>
            <a:ext cx="3048000" cy="3143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25175" t="12366" r="41761" b="4767"/>
          <a:stretch/>
        </p:blipFill>
        <p:spPr>
          <a:xfrm>
            <a:off x="6048788" y="3334996"/>
            <a:ext cx="2211078" cy="3117079"/>
          </a:xfrm>
          <a:prstGeom prst="rect">
            <a:avLst/>
          </a:prstGeom>
        </p:spPr>
      </p:pic>
      <p:pic>
        <p:nvPicPr>
          <p:cNvPr id="1026" name="Picture 2" descr="https://sun9-28.userapi.com/impg/hl-NaLsWMviDjrBxR_9BPUj_wPz3ctpIZFYSPw/mT20rD6aqos.jpg?size=1201x1600&amp;quality=96&amp;sign=53085ec45da4bc407fc84b78d44d9ab3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54" t="3290" r="8793" b="3226"/>
          <a:stretch/>
        </p:blipFill>
        <p:spPr bwMode="auto">
          <a:xfrm>
            <a:off x="8026326" y="3962400"/>
            <a:ext cx="1811093" cy="27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2511" y="261825"/>
            <a:ext cx="78494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реализации практики: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область, Трехгорный городской округ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7638" y="1209352"/>
            <a:ext cx="82843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Город Трехгорный расположен в западной части Челябинской области в зоне предгорий Урала в 200-х километрах от города Челябинска. Является закрытым административно-территориальным образованием (ЗАТО). По численности населения Трехгорный относится к малым городам России. Входит в Ассоциацию ЗАТО системы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Росатом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». Обладает мощной производственной базой, развитой системой образования, сетью социальных и культурных учреждений.  Население города –  32500 чел. Среди  них: людей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моложе трудоспособного возраста –16,4%, трудоспособного возраста – свыше 62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%,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старше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трудоспособного возраста – около 21,4%.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38" y="3219451"/>
            <a:ext cx="638575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492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Система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 представлена муниципальными учреждениями дошкольного, общего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дополнительного образования, сетью учреждений среднего и высшего профессионального образования.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Трехгорном осуществляют деятельность: Управление по безопасности, ГО и ЧС администрации города, ФГКУ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«Специальное управление ФПС № 10 МЧС России», Межмуниципальный отдел МВД России по ЗАТО г. Трехгорный, специалисты которых проводят большую просветительскую работу.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библиотеки «Культура безопасности жизнедеятельности: формирование основ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самосохранительного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поведения детей и молодежи» (в тесном взаимодействии со спецслужбами) призван организовать работу по популяризации знаний и умений по ОБЖ. 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http://admintrg.ru/uploads/posts/2016-03/1459399832_photo-trehgornogo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43" t="16321" r="31591" b="31967"/>
          <a:stretch/>
        </p:blipFill>
        <p:spPr bwMode="auto">
          <a:xfrm>
            <a:off x="6674362" y="3385755"/>
            <a:ext cx="3030077" cy="33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15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95438" y="94571"/>
            <a:ext cx="8123237" cy="263149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57200" algn="just">
              <a:spcAft>
                <a:spcPts val="600"/>
              </a:spcAf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«ЦГБ» направлен на получение пользователями,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подростками новых полезных знаний, на содействие формированию умений и навыков в области ОБЖ, на создание условий для полноценной безопасной жизни через проведение библиотечных просветительских, образовательных, культурно-досуговых мероприятий, ориентированных на обучение алгоритму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самосохранительного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 человека.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проекта для подрастающего поколения проводились уроки безопасности, встречи с представителями городского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областного управлений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безопасности, ГО и ЧС, игровые программы, познавательные часы, практические занятия, торжественные юбилейные мероприятия; оформлялись выставки и настенные презентации; издавались буклеты и памятки.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0290" y="3033657"/>
            <a:ext cx="4987948" cy="3485478"/>
          </a:xfrm>
          <a:prstGeom prst="rect">
            <a:avLst/>
          </a:prstGeom>
        </p:spPr>
      </p:pic>
      <p:pic>
        <p:nvPicPr>
          <p:cNvPr id="8" name="Рисунок 7" descr="W:\Качинская\Мун. практика по ОБЖ 2021. Качинская\Фотографии. ОБЖ. ГОЧС\Фото. Безопасность на воде\Час информации Безопасность на воде. Встреча с В.А. Ковальковым.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370" y="2969111"/>
            <a:ext cx="4590995" cy="3537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7638" y="227982"/>
            <a:ext cx="82068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и молодежи сознательного и ответственного отношения к вопросам личной и общественной безопасности; привитие умений действовать по алгоритму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самосохранительного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поведения.  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Координация просветительской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со спецслужбами города, учебными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заведениями.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информационных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ресурсов по вопросам безопасности жизнедеятельности и их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популяризация.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развивающих информационных мероприятий, способствующих достижению вышеозначенных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целей.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имиджа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библиотеки как городского центра по предоставлению информации по всем отраслям знаний, в том числе по вопросам культуры безопасности жизнедеятельности</a:t>
            </a:r>
            <a:endParaRPr lang="ru-RU" sz="1600" dirty="0"/>
          </a:p>
        </p:txBody>
      </p:sp>
      <p:pic>
        <p:nvPicPr>
          <p:cNvPr id="10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3218" y="4333780"/>
            <a:ext cx="2950524" cy="2212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220" y="4338318"/>
            <a:ext cx="2944473" cy="22083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230" y="4338318"/>
            <a:ext cx="2944473" cy="22083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5021" y="-14065"/>
            <a:ext cx="362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внедрения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2149" y="3466709"/>
            <a:ext cx="4320000" cy="324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57486" y="1052697"/>
            <a:ext cx="8124664" cy="24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Традиционная беседа для дошкольников и младших школьников «СОХРАНИМ ЗДОРОВЬЕ ЛЕТОМ». Затрагиваем вопросы безопасного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поведения дома, во дворе, в саду, в лесу (в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 время грозы), на пляже, у водоема; смотрим короткие, но информационно насыщенные фильмы о поведении на природе и мультфильмы с ценными советами от Аркадия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Паровозова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тетушки Совы. 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Тематический день ко Дню рождения огнетушителя.  Это еще один повод напомнить людям о возможных последствиях пожаров, правилах и принципах борьбы с огнем.  Для учащихся первых классов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 города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проведена познавательная беседа «ОГОНЬ – ДРУГ. ОГОНЬ – ВРАГ».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581149" y="464313"/>
            <a:ext cx="800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крупные и значимые мероприятия, которые проводились  в  Центральной городской библиотеке.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078" y="3516257"/>
            <a:ext cx="4253935" cy="31904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4" b="6839"/>
          <a:stretch/>
        </p:blipFill>
        <p:spPr>
          <a:xfrm>
            <a:off x="5288329" y="4253758"/>
            <a:ext cx="4495068" cy="25318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3199" y="139143"/>
            <a:ext cx="3600198" cy="27001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1577" y="214373"/>
            <a:ext cx="4085819" cy="166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сентября – День солидарности борьбы с терроризмом. Уличная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«ТЕРРОРИЗМ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НЕ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ПРОЙДЕТ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Жителям города разного возраста предлагалось сфотографироваться с плакатом «Мы вместе против террора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411" y="2930319"/>
            <a:ext cx="9699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Квест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-игра для учащихся начальной школы «ПОМНИ ПРАВИЛА ДВИЖЕНИЯ КАК ТАБЛИЦУ УМНОЖЕНИЯ». Ее провели сотрудники библиотеки совместно с инспектором по пропаганде ОГИБДД Межмуниципального отдела МВД России по ЗАТО г. Трехгорный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ведущим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Авторадио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На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каждой площадке участников команд встречали сотрудники библиотеки с необычными заданиями и конкурсами, которые были связаны с правилами дорожного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движения.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030" y="4423221"/>
            <a:ext cx="3149837" cy="23623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193"/>
          <a:stretch/>
        </p:blipFill>
        <p:spPr>
          <a:xfrm>
            <a:off x="83411" y="3053166"/>
            <a:ext cx="4916837" cy="34975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939" y="3053166"/>
            <a:ext cx="4663337" cy="34975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20911" y="132548"/>
            <a:ext cx="8103537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Торжественное мероприятие, посвященное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370-летию пожарной охраны России.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специального управления ФПС № 10 МЧС России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организовали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выставку пожарно-технического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оборудования. Студенты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техникума 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школ города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могли примерить на себя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 пожарного.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специальной противопожарной техники.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была представлена аварийно-испытательным отделом ФГУП «ПСЗ» и специальн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управление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ФПС № 10 МЧС России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Трехгорненцы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школьники, смогли увидеть различную противопожарную технику.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4249" y="3121909"/>
            <a:ext cx="4759325" cy="31728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275" y="3102417"/>
            <a:ext cx="4320000" cy="324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71939" y="61992"/>
            <a:ext cx="8130000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помещении Учебно-консультационного пункта при ЦГБ начальником управления по безопасности, ГО и ЧС В.Н. Егоровым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организована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оборудования,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используемого при различных ЧС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представлены приборы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радиационной и химической разведки,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дозиметры,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 индивидуальной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защиты, книги и плакаты, библиотечная издательская продукция.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по получению навыков оказания первой помощи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старшеклассников и студентов техникума. В малом зале библиотеки был организован импровизированный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пункт. 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манекенах молодым людям были показаны способы оказания первой помощи. Занятие проводили: уполномоченный по вопросам ГО и ЧС МСЧ-72 ФМБА России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фельдшер скорой помощи.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46038" y="61992"/>
            <a:ext cx="11906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1" y="1688975"/>
            <a:ext cx="1115878" cy="760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459" y="301214"/>
            <a:ext cx="3426279" cy="2569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/>
          <a:srcRect l="5615" t="7585" r="26289" b="9311"/>
          <a:stretch/>
        </p:blipFill>
        <p:spPr>
          <a:xfrm>
            <a:off x="6397029" y="4410636"/>
            <a:ext cx="3355316" cy="2303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/>
          <a:srcRect l="24903" t="7015" r="23219" b="4015"/>
          <a:stretch/>
        </p:blipFill>
        <p:spPr>
          <a:xfrm>
            <a:off x="2985935" y="3464942"/>
            <a:ext cx="3361078" cy="32424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34725" t="32499" r="37040" b="7590"/>
          <a:stretch/>
        </p:blipFill>
        <p:spPr>
          <a:xfrm>
            <a:off x="157735" y="3464963"/>
            <a:ext cx="2757587" cy="32913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67095" y="-57582"/>
            <a:ext cx="2973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формы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8036" y="3039803"/>
            <a:ext cx="1558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6572" y="1058114"/>
            <a:ext cx="3274466" cy="2455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349" y="573981"/>
            <a:ext cx="3401022" cy="25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4660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745</TotalTime>
  <Words>799</Words>
  <Application>Microsoft Office PowerPoint</Application>
  <PresentationFormat>Лист A4 (210x297 мм)</PresentationFormat>
  <Paragraphs>42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Директор</cp:lastModifiedBy>
  <cp:revision>63</cp:revision>
  <dcterms:created xsi:type="dcterms:W3CDTF">2018-06-08T10:53:54Z</dcterms:created>
  <dcterms:modified xsi:type="dcterms:W3CDTF">2021-07-07T15:19:08Z</dcterms:modified>
</cp:coreProperties>
</file>